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5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B40B-4F9C-4B3F-8313-68E377370307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C4A0-30CE-471C-9F35-11977A6E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2529" y="0"/>
            <a:ext cx="5744035" cy="6858000"/>
            <a:chOff x="2452529" y="0"/>
            <a:chExt cx="5744035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529" y="0"/>
              <a:ext cx="229930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835" y="0"/>
              <a:ext cx="3444729" cy="6858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35" y="0"/>
            <a:ext cx="344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19" b="16288"/>
          <a:stretch/>
        </p:blipFill>
        <p:spPr>
          <a:xfrm>
            <a:off x="224717" y="512464"/>
            <a:ext cx="6233749" cy="5740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2" b="16301"/>
          <a:stretch/>
        </p:blipFill>
        <p:spPr>
          <a:xfrm>
            <a:off x="6458466" y="513371"/>
            <a:ext cx="6240723" cy="57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9530" y="0"/>
            <a:ext cx="5436732" cy="6858000"/>
            <a:chOff x="2729530" y="0"/>
            <a:chExt cx="5436732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498" y="0"/>
              <a:ext cx="2990764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30" y="0"/>
              <a:ext cx="244596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1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89055" y="0"/>
            <a:ext cx="8413890" cy="6858000"/>
            <a:chOff x="1889055" y="0"/>
            <a:chExt cx="841389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055" y="0"/>
              <a:ext cx="8413890" cy="6858000"/>
            </a:xfrm>
            <a:prstGeom prst="rect">
              <a:avLst/>
            </a:prstGeom>
          </p:spPr>
        </p:pic>
        <p:sp>
          <p:nvSpPr>
            <p:cNvPr id="4" name="Up Arrow 3"/>
            <p:cNvSpPr/>
            <p:nvPr/>
          </p:nvSpPr>
          <p:spPr>
            <a:xfrm>
              <a:off x="5708822" y="3113903"/>
              <a:ext cx="263610" cy="1532238"/>
            </a:xfrm>
            <a:prstGeom prst="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1892" y="3335932"/>
              <a:ext cx="2207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accent5"/>
                  </a:solidFill>
                </a:rPr>
                <a:t>&lt;SI(9,0)&gt;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91719" y="4591794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553" y="3120800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 hidden="1"/>
            <p:cNvSpPr txBox="1"/>
            <p:nvPr/>
          </p:nvSpPr>
          <p:spPr>
            <a:xfrm>
              <a:off x="7543063" y="1950174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 hidden="1"/>
            <p:cNvSpPr txBox="1"/>
            <p:nvPr/>
          </p:nvSpPr>
          <p:spPr>
            <a:xfrm>
              <a:off x="7667542" y="279387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 hidden="1"/>
            <p:cNvSpPr txBox="1"/>
            <p:nvPr/>
          </p:nvSpPr>
          <p:spPr>
            <a:xfrm>
              <a:off x="6856347" y="4516748"/>
              <a:ext cx="1698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20427909">
              <a:off x="5751421" y="4130399"/>
              <a:ext cx="2364526" cy="25426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49445" y="4013804"/>
              <a:ext cx="2398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2590347">
              <a:off x="4771096" y="4081303"/>
              <a:ext cx="1222387" cy="29813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80553" y="3788124"/>
              <a:ext cx="24384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5" name="TextBox 14" hidden="1"/>
            <p:cNvSpPr txBox="1"/>
            <p:nvPr/>
          </p:nvSpPr>
          <p:spPr>
            <a:xfrm>
              <a:off x="5533252" y="866813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17067" y="2511438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TextBox 17" hidden="1"/>
            <p:cNvSpPr txBox="1"/>
            <p:nvPr/>
          </p:nvSpPr>
          <p:spPr>
            <a:xfrm>
              <a:off x="4100356" y="537387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 hidden="1"/>
            <p:cNvSpPr txBox="1"/>
            <p:nvPr/>
          </p:nvSpPr>
          <p:spPr>
            <a:xfrm>
              <a:off x="4240399" y="1836683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3623" y="3114185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91719" y="5248606"/>
              <a:ext cx="1708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 hidden="1"/>
            <p:cNvSpPr txBox="1"/>
            <p:nvPr/>
          </p:nvSpPr>
          <p:spPr>
            <a:xfrm>
              <a:off x="6454346" y="5669727"/>
              <a:ext cx="1708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TextBox 22" hidden="1"/>
            <p:cNvSpPr txBox="1"/>
            <p:nvPr/>
          </p:nvSpPr>
          <p:spPr>
            <a:xfrm>
              <a:off x="3443412" y="4403319"/>
              <a:ext cx="1933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 hidden="1"/>
            <p:cNvSpPr txBox="1"/>
            <p:nvPr/>
          </p:nvSpPr>
          <p:spPr>
            <a:xfrm>
              <a:off x="3443412" y="5445464"/>
              <a:ext cx="1933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P*(11,0)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0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889055" y="0"/>
            <a:ext cx="8413890" cy="6965061"/>
            <a:chOff x="1889055" y="0"/>
            <a:chExt cx="8413890" cy="69650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055" y="0"/>
              <a:ext cx="8413890" cy="6858000"/>
            </a:xfrm>
            <a:prstGeom prst="rect">
              <a:avLst/>
            </a:prstGeom>
          </p:spPr>
        </p:pic>
        <p:sp>
          <p:nvSpPr>
            <p:cNvPr id="11" name="Left Arrow 10"/>
            <p:cNvSpPr/>
            <p:nvPr/>
          </p:nvSpPr>
          <p:spPr>
            <a:xfrm rot="7833931">
              <a:off x="5254286" y="3685889"/>
              <a:ext cx="876846" cy="29813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 hidden="1"/>
            <p:cNvSpPr txBox="1"/>
            <p:nvPr/>
          </p:nvSpPr>
          <p:spPr>
            <a:xfrm>
              <a:off x="4487046" y="586726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 hidden="1"/>
            <p:cNvSpPr txBox="1"/>
            <p:nvPr/>
          </p:nvSpPr>
          <p:spPr>
            <a:xfrm>
              <a:off x="5206313" y="162478"/>
              <a:ext cx="17464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Up Arrow 5"/>
            <p:cNvSpPr/>
            <p:nvPr/>
          </p:nvSpPr>
          <p:spPr>
            <a:xfrm>
              <a:off x="5244926" y="2662881"/>
              <a:ext cx="263610" cy="1532238"/>
            </a:xfrm>
            <a:prstGeom prst="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4353" y="2467276"/>
              <a:ext cx="2207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accent5"/>
                  </a:solidFill>
                </a:rPr>
                <a:t>&lt;SI(9,0)&gt;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750773">
              <a:off x="5290574" y="4385150"/>
              <a:ext cx="2922700" cy="28551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07209" y="4467661"/>
              <a:ext cx="2398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9" name="TextBox 8" hidden="1"/>
            <p:cNvSpPr txBox="1"/>
            <p:nvPr/>
          </p:nvSpPr>
          <p:spPr>
            <a:xfrm>
              <a:off x="5100388" y="1556954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5724" y="2109918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87478" y="3055057"/>
              <a:ext cx="1651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97938" y="4186022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1878" y="5339420"/>
              <a:ext cx="1748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TextBox 14" hidden="1"/>
            <p:cNvSpPr txBox="1"/>
            <p:nvPr/>
          </p:nvSpPr>
          <p:spPr>
            <a:xfrm>
              <a:off x="4818210" y="6088027"/>
              <a:ext cx="1748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P(11,0)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3237" y="4173966"/>
              <a:ext cx="1400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06011" y="3503410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TextBox 17" hidden="1"/>
            <p:cNvSpPr txBox="1"/>
            <p:nvPr/>
          </p:nvSpPr>
          <p:spPr>
            <a:xfrm>
              <a:off x="7914894" y="2197819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 hidden="1"/>
            <p:cNvSpPr txBox="1"/>
            <p:nvPr/>
          </p:nvSpPr>
          <p:spPr>
            <a:xfrm>
              <a:off x="8116721" y="533659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TextBox 19" hidden="1"/>
            <p:cNvSpPr txBox="1"/>
            <p:nvPr/>
          </p:nvSpPr>
          <p:spPr>
            <a:xfrm>
              <a:off x="7575854" y="5213060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TextBox 20" hidden="1"/>
            <p:cNvSpPr txBox="1"/>
            <p:nvPr/>
          </p:nvSpPr>
          <p:spPr>
            <a:xfrm>
              <a:off x="6462707" y="5825412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 (10,1)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 hidden="1"/>
            <p:cNvSpPr txBox="1"/>
            <p:nvPr/>
          </p:nvSpPr>
          <p:spPr>
            <a:xfrm>
              <a:off x="6824773" y="6257175"/>
              <a:ext cx="197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 (11,1)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TextBox 22" hidden="1"/>
            <p:cNvSpPr txBox="1"/>
            <p:nvPr/>
          </p:nvSpPr>
          <p:spPr>
            <a:xfrm>
              <a:off x="7270613" y="2737042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 hidden="1"/>
            <p:cNvSpPr txBox="1"/>
            <p:nvPr/>
          </p:nvSpPr>
          <p:spPr>
            <a:xfrm>
              <a:off x="7514512" y="925990"/>
              <a:ext cx="16922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TextBox 24" hidden="1"/>
            <p:cNvSpPr txBox="1"/>
            <p:nvPr/>
          </p:nvSpPr>
          <p:spPr>
            <a:xfrm>
              <a:off x="4921454" y="4591480"/>
              <a:ext cx="1948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P*(10,0)</a:t>
              </a:r>
              <a:endParaRPr lang="en-CA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92272" y="3619111"/>
              <a:ext cx="24384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&lt;AP(9,0)&gt;</a:t>
              </a:r>
              <a:endParaRPr lang="en-CA" sz="44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43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3736" y="713232"/>
            <a:ext cx="11698224" cy="4837176"/>
            <a:chOff x="173736" y="713232"/>
            <a:chExt cx="11698224" cy="48371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7" t="21466" r="15072" b="8000"/>
            <a:stretch/>
          </p:blipFill>
          <p:spPr>
            <a:xfrm>
              <a:off x="173736" y="713232"/>
              <a:ext cx="6089904" cy="4837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5" t="22334" r="7428" b="7132"/>
            <a:stretch/>
          </p:blipFill>
          <p:spPr>
            <a:xfrm>
              <a:off x="6263640" y="713232"/>
              <a:ext cx="5608320" cy="483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90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186249" y="0"/>
            <a:ext cx="8468496" cy="6858000"/>
            <a:chOff x="1186249" y="0"/>
            <a:chExt cx="8468496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3" r="33407"/>
            <a:stretch/>
          </p:blipFill>
          <p:spPr>
            <a:xfrm>
              <a:off x="1186249" y="0"/>
              <a:ext cx="4893275" cy="685800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814381" y="4639607"/>
              <a:ext cx="1970902" cy="1889447"/>
              <a:chOff x="2226274" y="4840299"/>
              <a:chExt cx="1970902" cy="188944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2949146" y="5222788"/>
                <a:ext cx="0" cy="116153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2949146" y="6021860"/>
                <a:ext cx="947351" cy="36246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2611396" y="5803557"/>
                <a:ext cx="337750" cy="61932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226274" y="5692914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A</a:t>
                </a:r>
                <a:endParaRPr lang="en-CA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620527" y="6021860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R</a:t>
                </a:r>
                <a:endParaRPr lang="en-CA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98573" y="4840299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S</a:t>
                </a:r>
                <a:endParaRPr lang="en-CA" b="1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6" r="24312"/>
            <a:stretch/>
          </p:blipFill>
          <p:spPr>
            <a:xfrm>
              <a:off x="6046573" y="0"/>
              <a:ext cx="3608172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6382006" y="4639607"/>
              <a:ext cx="1085593" cy="2218393"/>
              <a:chOff x="2919027" y="4840299"/>
              <a:chExt cx="1085593" cy="2218393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V="1">
                <a:off x="2949146" y="5222788"/>
                <a:ext cx="0" cy="116153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2949146" y="5968313"/>
                <a:ext cx="881449" cy="4160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2919027" y="6350806"/>
                <a:ext cx="482170" cy="5966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340958" y="6350806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R</a:t>
                </a:r>
                <a:endParaRPr lang="en-CA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427971" y="5386054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A</a:t>
                </a:r>
                <a:endParaRPr lang="en-CA" b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98573" y="4840299"/>
                <a:ext cx="5766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dirty="0" smtClean="0"/>
                  <a:t>S</a:t>
                </a:r>
                <a:endParaRPr lang="en-CA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69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4" r="28767"/>
          <a:stretch/>
        </p:blipFill>
        <p:spPr>
          <a:xfrm>
            <a:off x="7743566" y="-98854"/>
            <a:ext cx="3245709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45179" y="0"/>
            <a:ext cx="3340075" cy="6858000"/>
            <a:chOff x="2245179" y="0"/>
            <a:chExt cx="3340075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6" r="30513"/>
            <a:stretch/>
          </p:blipFill>
          <p:spPr>
            <a:xfrm>
              <a:off x="2454876" y="0"/>
              <a:ext cx="3130378" cy="68580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3477933" y="3313670"/>
              <a:ext cx="1216069" cy="3377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328087" y="747585"/>
              <a:ext cx="1250586" cy="47161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/>
            <p:cNvSpPr/>
            <p:nvPr/>
          </p:nvSpPr>
          <p:spPr>
            <a:xfrm rot="218159">
              <a:off x="2245179" y="982862"/>
              <a:ext cx="2037871" cy="2907123"/>
            </a:xfrm>
            <a:prstGeom prst="arc">
              <a:avLst>
                <a:gd name="adj1" fmla="val 17044511"/>
                <a:gd name="adj2" fmla="val 3054902"/>
              </a:avLst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1113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68812" y="0"/>
            <a:ext cx="4518454" cy="6858000"/>
            <a:chOff x="3768812" y="0"/>
            <a:chExt cx="45184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7" r="19872"/>
            <a:stretch/>
          </p:blipFill>
          <p:spPr>
            <a:xfrm>
              <a:off x="3863546" y="0"/>
              <a:ext cx="4423720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H="1" flipV="1">
              <a:off x="4604951" y="3056238"/>
              <a:ext cx="1449860" cy="593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4621427" y="1449859"/>
              <a:ext cx="1606378" cy="6013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3018043">
              <a:off x="3805882" y="1908554"/>
              <a:ext cx="1400433" cy="1474573"/>
            </a:xfrm>
            <a:prstGeom prst="arc">
              <a:avLst>
                <a:gd name="adj1" fmla="val 1467836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04487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41124" y="1252151"/>
            <a:ext cx="4250725" cy="4390768"/>
            <a:chOff x="3641124" y="1252151"/>
            <a:chExt cx="4250725" cy="4390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8" t="16764" r="29662" b="16555"/>
            <a:stretch/>
          </p:blipFill>
          <p:spPr>
            <a:xfrm>
              <a:off x="3641124" y="1252151"/>
              <a:ext cx="4250725" cy="4390768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5436973" y="1820562"/>
              <a:ext cx="107092" cy="428368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490519" y="1417933"/>
              <a:ext cx="766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</a:rPr>
                <a:t>12.1mm</a:t>
              </a:r>
              <a:endParaRPr lang="en-CA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777946" y="3814119"/>
              <a:ext cx="201827" cy="30068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213654" y="3447535"/>
              <a:ext cx="766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</a:rPr>
                <a:t>10.1mm</a:t>
              </a:r>
              <a:endParaRPr lang="en-CA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5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120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Church</dc:creator>
  <cp:lastModifiedBy>Ben Church</cp:lastModifiedBy>
  <cp:revision>21</cp:revision>
  <dcterms:created xsi:type="dcterms:W3CDTF">2016-11-15T14:00:15Z</dcterms:created>
  <dcterms:modified xsi:type="dcterms:W3CDTF">2016-11-23T16:18:21Z</dcterms:modified>
</cp:coreProperties>
</file>